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5" r:id="rId4"/>
    <p:sldId id="260" r:id="rId5"/>
    <p:sldId id="264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5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18AB2-1867-754D-8D4D-D3A5D54401ED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685B8-9C3F-064B-99B4-B89F344B42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7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685B8-9C3F-064B-99B4-B89F344B420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797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685B8-9C3F-064B-99B4-B89F344B420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7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685B8-9C3F-064B-99B4-B89F344B420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078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685B8-9C3F-064B-99B4-B89F344B420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277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>
              <a:latin typeface="Comic Sans MS" panose="030F0902030302020204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C685B8-9C3F-064B-99B4-B89F344B420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62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2778C1-B004-103F-27D3-6ACCA689D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496895A-5323-829F-EEB3-EBEE53AAB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745879-DC95-9BA6-3480-B1076C65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F4462BD-DDE6-55A7-A765-A8305D22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DD6365-8F1A-8750-5B03-8162A77A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90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58FBFB-C62F-F1F2-1617-5649B3DD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CC7E6B9-7A50-E223-9C9B-EAB144881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036B9AB-B4FB-2BAB-23AD-D01E96F1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08BCB86-3444-9116-0CB5-3DDE5C67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C7B0BF8-10FD-F6B0-0156-536174A0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55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98AD199-85DA-2D78-CF9A-662671487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D2C08EF-E66C-B1FC-EDDB-EE9879DCB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CB8F6A-EA9E-BD8A-7238-BED005AF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AE87AF-4DC2-BEB1-C52E-C1AC722A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36204C-4A9E-0796-6142-26A538EF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68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BAE6ED-8BB2-BE29-4A99-4BAB6A2B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25CB3C-B09D-661E-22B6-26120E21A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881BCBD-2196-8122-4FC4-A59234999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D1F823-51FA-C0E1-A269-1EE0FFAE3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2E2BC3-E635-D1E1-FD57-D64268AC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27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104835-02D7-2CD6-B8E0-4A66A3211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D21AE1C-FF82-BEAA-761D-78D621EBE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82E639B-3EB1-39CC-C69B-A6EC425E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65C6CE-AEE9-3AD5-72BB-D4981685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CCCBC6-F923-B68A-3318-D04082F81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98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B65416-1C04-5E65-4C6B-A0D802AC0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68BF0B-D9A8-59D1-06EC-B22EFF4011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A1B101-96D2-EDB8-D847-501D9FECF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02569E8-0E82-C669-955F-EC78EE98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B30742-580B-EAC9-CA19-45B59DBE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D685A1F-8C2F-1550-4426-3E725F45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282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EA1411-E08F-EBC3-1E08-DD7833EC1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58A13F9-C876-A5DC-0C85-C58DA8ACB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642179B-6ECC-C7AF-0C1A-7685B0705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46C676E-EF2A-FE1E-607B-A7FB4A932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F478500-69FC-C129-73DD-1A89857A5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667A535-032F-41A7-F659-65128246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119AF8C1-768D-02FA-7CE1-72F2626D9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346DA34-08D1-965A-BA6D-3FD696234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31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945A0-14FE-1095-11D7-53C28772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3FEA918-AB28-9657-CDBB-1C28DF27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3D0526-ABAD-75C6-0D79-DE6A3AFB3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6E8EF72-43C0-C02C-4BE4-C80D9AC6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22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0ADA067-D0CB-3526-DF63-63F07D45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AA37FB3-1D79-83E4-54BB-EE551662A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0F76F61-4EE6-FFD3-760C-3C76FE6E2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55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7465C3-AF27-F67E-8C55-F0901FE36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46CE08-6935-2229-C578-94CFFAE63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F41649C-CC4C-2C12-101E-952D7C03F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191F766-C038-9CB3-35F2-A8BB60BE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5DC3607-91FC-5EF8-1E22-DF68E13B4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B7C1A10-1E7A-3180-68C0-472464F3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5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2BF8C8-77AB-3174-7EFA-8F5A6256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311606B-6EAC-B522-FB81-1DE72C4A2A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F13E26F-0184-591A-2539-A5B7EFBC9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77198DD-247D-8DBE-95A7-F60CA5C81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298854-9725-C56C-C25C-8CBB89A7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C5D055A-CBD0-48BA-4937-E6C9D772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343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063F6E9-BE5C-5C37-629A-5657483C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3F4B2FF-025E-F0AD-2C9B-17E22D77E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136D63-2B49-7C72-3BF6-D0C0C8C390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DC6F-15F2-DF49-B926-3609E05D0F56}" type="datetimeFigureOut">
              <a:rPr lang="tr-TR" smtClean="0"/>
              <a:t>25.03.2024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DD0925-6D67-E73E-67A7-0431A9794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A8B8456-7212-6143-B1EF-BE0BA10F2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353F1-7689-3143-824D-295FCF3FBA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99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018DAA0D-A22E-0B2F-8CAC-07773E7CC3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29" r="2957" b="10000"/>
          <a:stretch/>
        </p:blipFill>
        <p:spPr>
          <a:xfrm>
            <a:off x="213366" y="214059"/>
            <a:ext cx="6641770" cy="116770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9AD07E4E-564D-8168-CBD2-57D0DF836851}"/>
              </a:ext>
            </a:extLst>
          </p:cNvPr>
          <p:cNvSpPr txBox="1"/>
          <p:nvPr/>
        </p:nvSpPr>
        <p:spPr>
          <a:xfrm>
            <a:off x="500063" y="1521510"/>
            <a:ext cx="11191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902030302020204" pitchFamily="66" charset="0"/>
              </a:rPr>
              <a:t>KLİNİK PREZENTASYON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32FCEFC3-F774-556D-7423-5E7DB9BF2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0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A4CC6BCE-BFCD-4256-8C10-5B9056E56203}"/>
              </a:ext>
            </a:extLst>
          </p:cNvPr>
          <p:cNvSpPr txBox="1"/>
          <p:nvPr/>
        </p:nvSpPr>
        <p:spPr>
          <a:xfrm>
            <a:off x="500063" y="2019350"/>
            <a:ext cx="11191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902030302020204" pitchFamily="66" charset="0"/>
              </a:rPr>
              <a:t>BULGULAR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A3E5496F-0A17-05FB-4EF8-FAEC36A90E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9" r="2957" b="10000"/>
          <a:stretch/>
        </p:blipFill>
        <p:spPr>
          <a:xfrm>
            <a:off x="111760" y="196195"/>
            <a:ext cx="6743376" cy="1185563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F96B3F38-18C7-EB23-B12E-6B792E61D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8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:a16="http://schemas.microsoft.com/office/drawing/2014/main" id="{9AD07E4E-564D-8168-CBD2-57D0DF836851}"/>
              </a:ext>
            </a:extLst>
          </p:cNvPr>
          <p:cNvSpPr txBox="1"/>
          <p:nvPr/>
        </p:nvSpPr>
        <p:spPr>
          <a:xfrm>
            <a:off x="500063" y="2019350"/>
            <a:ext cx="11191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>
                <a:latin typeface="Comic Sans MS" panose="030F0902030302020204" pitchFamily="66" charset="0"/>
              </a:rPr>
              <a:t>GÖRÜNTÜLEME-1</a:t>
            </a:r>
            <a:endParaRPr lang="tr-TR" sz="2400" dirty="0">
              <a:latin typeface="Comic Sans MS" panose="030F0902030302020204" pitchFamily="66" charset="0"/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F46A3AF9-C304-106B-DCD2-BAB3957E75D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29" r="2957" b="10000"/>
          <a:stretch/>
        </p:blipFill>
        <p:spPr>
          <a:xfrm>
            <a:off x="162560" y="254698"/>
            <a:ext cx="6641776" cy="116770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691ECA61-69F5-B828-378D-26ACF110CC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8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0A240FC-D4D5-BB11-CB70-3DF46E16C252}"/>
              </a:ext>
            </a:extLst>
          </p:cNvPr>
          <p:cNvSpPr txBox="1"/>
          <p:nvPr/>
        </p:nvSpPr>
        <p:spPr>
          <a:xfrm>
            <a:off x="500063" y="2019350"/>
            <a:ext cx="11191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902030302020204" pitchFamily="66" charset="0"/>
              </a:rPr>
              <a:t>GÖRÜNTÜLEME-2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5093B33-6BE0-F712-64B9-E6F2CCD995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9" r="2957" b="10000"/>
          <a:stretch/>
        </p:blipFill>
        <p:spPr>
          <a:xfrm>
            <a:off x="254000" y="183578"/>
            <a:ext cx="6641776" cy="116770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B9A19B62-A965-D436-5196-5F07A28F8C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36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2EBA6DF-54B7-4A7B-51A3-167F3D1EB0C7}"/>
              </a:ext>
            </a:extLst>
          </p:cNvPr>
          <p:cNvSpPr txBox="1"/>
          <p:nvPr/>
        </p:nvSpPr>
        <p:spPr>
          <a:xfrm>
            <a:off x="500063" y="2019350"/>
            <a:ext cx="11191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>
                <a:latin typeface="Comic Sans MS" panose="030F0902030302020204" pitchFamily="66" charset="0"/>
              </a:rPr>
              <a:t>GÖRÜNTÜLEME-3</a:t>
            </a:r>
            <a:endParaRPr lang="tr-TR" sz="2400" dirty="0">
              <a:latin typeface="Comic Sans MS" panose="030F09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978EAEFD-A343-593C-04CE-4EFCA2D8FD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29" r="2957" b="10000"/>
          <a:stretch/>
        </p:blipFill>
        <p:spPr>
          <a:xfrm>
            <a:off x="284480" y="153098"/>
            <a:ext cx="6641776" cy="116770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34A5F5CF-B70B-BB67-D8D2-D4847665B3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6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8FAB3775-7087-C4A6-A071-DFA3BB14ED24}"/>
              </a:ext>
            </a:extLst>
          </p:cNvPr>
          <p:cNvSpPr txBox="1"/>
          <p:nvPr/>
        </p:nvSpPr>
        <p:spPr>
          <a:xfrm>
            <a:off x="500063" y="2019350"/>
            <a:ext cx="111918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902030302020204" pitchFamily="66" charset="0"/>
              </a:rPr>
              <a:t>AYIRICI TANI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E3EC17A2-C8D4-EB55-5525-BA52722A79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29" r="2957" b="10000"/>
          <a:stretch/>
        </p:blipFill>
        <p:spPr>
          <a:xfrm>
            <a:off x="254000" y="234378"/>
            <a:ext cx="6641776" cy="1167701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13FA7109-F61F-5E90-F77B-F5727E0499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3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44008128-50E2-A660-8D2C-B9341EDCF87B}"/>
              </a:ext>
            </a:extLst>
          </p:cNvPr>
          <p:cNvSpPr txBox="1"/>
          <p:nvPr/>
        </p:nvSpPr>
        <p:spPr>
          <a:xfrm>
            <a:off x="500063" y="2019350"/>
            <a:ext cx="111918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902030302020204" pitchFamily="66" charset="0"/>
              </a:rPr>
              <a:t>TANI VE HASTA YÖNETİMİ</a:t>
            </a:r>
          </a:p>
          <a:p>
            <a:endParaRPr lang="tr-TR" sz="2400" dirty="0">
              <a:latin typeface="Comic Sans MS" panose="030F0902030302020204" pitchFamily="66" charset="0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D58309C-8B55-CEA5-DFB8-BD7E801045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9" r="2957" b="10000"/>
          <a:stretch/>
        </p:blipFill>
        <p:spPr>
          <a:xfrm>
            <a:off x="172720" y="163258"/>
            <a:ext cx="6641776" cy="116770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45E8F62-F2B8-3A2B-E3D0-A84343354E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132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B07302CD-97F0-CACB-FB6C-E439E38F4035}"/>
              </a:ext>
            </a:extLst>
          </p:cNvPr>
          <p:cNvSpPr txBox="1"/>
          <p:nvPr/>
        </p:nvSpPr>
        <p:spPr>
          <a:xfrm>
            <a:off x="421480" y="2143126"/>
            <a:ext cx="11065669" cy="477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902030302020204" pitchFamily="66" charset="0"/>
              </a:rPr>
              <a:t>SONUÇ</a:t>
            </a: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B502C0CF-80F3-7AE4-A7CD-43754F9BD7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29" r="2957" b="10000"/>
          <a:stretch/>
        </p:blipFill>
        <p:spPr>
          <a:xfrm>
            <a:off x="182880" y="234378"/>
            <a:ext cx="6641776" cy="116770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B52B1F31-AA85-6E2D-3D85-42EDF4D95A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3642" y="214059"/>
            <a:ext cx="4994999" cy="101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2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</Words>
  <Application>Microsoft Office PowerPoint</Application>
  <PresentationFormat>Geniş ekran</PresentationFormat>
  <Paragraphs>13</Paragraphs>
  <Slides>8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gamze babur</cp:lastModifiedBy>
  <cp:revision>9</cp:revision>
  <dcterms:created xsi:type="dcterms:W3CDTF">2024-03-25T19:25:16Z</dcterms:created>
  <dcterms:modified xsi:type="dcterms:W3CDTF">2024-03-25T21:01:17Z</dcterms:modified>
</cp:coreProperties>
</file>